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CE41-0D7D-45D6-84F2-E165B2A70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Thema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 err="1"/>
              <a:t>basisstof</a:t>
            </a:r>
            <a:r>
              <a:rPr lang="en-US" dirty="0"/>
              <a:t> 6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CE05B0-CA0A-4585-BA18-6334ACF4F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Biologie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</a:t>
            </a:r>
          </a:p>
          <a:p>
            <a:r>
              <a:rPr lang="en-US" dirty="0" err="1"/>
              <a:t>Vmbo-gt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77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44EFC-AE98-4515-87F6-BBE2AB2D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bevalling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8C2E2-B63A-48A4-9051-66E96B49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5545"/>
            <a:ext cx="10178322" cy="4414047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bevaling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 de </a:t>
            </a:r>
            <a:r>
              <a:rPr lang="en-US" dirty="0" err="1"/>
              <a:t>indaling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bevalling</a:t>
            </a:r>
            <a:r>
              <a:rPr lang="en-US" dirty="0"/>
              <a:t> </a:t>
            </a:r>
            <a:r>
              <a:rPr lang="en-US" dirty="0" err="1"/>
              <a:t>begint</a:t>
            </a:r>
            <a:r>
              <a:rPr lang="en-US" dirty="0"/>
              <a:t> met de </a:t>
            </a:r>
            <a:r>
              <a:rPr lang="en-US" dirty="0" err="1"/>
              <a:t>weeen</a:t>
            </a:r>
            <a:endParaRPr lang="en-US" dirty="0"/>
          </a:p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trekken</a:t>
            </a:r>
            <a:r>
              <a:rPr lang="en-US" dirty="0"/>
              <a:t> </a:t>
            </a:r>
            <a:r>
              <a:rPr lang="en-US" dirty="0" err="1"/>
              <a:t>spieren</a:t>
            </a:r>
            <a:r>
              <a:rPr lang="en-US" dirty="0"/>
              <a:t> in de </a:t>
            </a:r>
            <a:r>
              <a:rPr lang="en-US" dirty="0" err="1"/>
              <a:t>baarmoederwand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toe </a:t>
            </a:r>
            <a:r>
              <a:rPr lang="en-US" dirty="0" err="1"/>
              <a:t>samen</a:t>
            </a:r>
            <a:endParaRPr lang="en-US" dirty="0"/>
          </a:p>
          <a:p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weeen</a:t>
            </a:r>
            <a:r>
              <a:rPr lang="en-US" dirty="0"/>
              <a:t> word de </a:t>
            </a:r>
            <a:r>
              <a:rPr lang="en-US" dirty="0" err="1"/>
              <a:t>baarmoeder</a:t>
            </a:r>
            <a:r>
              <a:rPr lang="en-US" dirty="0"/>
              <a:t> </a:t>
            </a:r>
            <a:r>
              <a:rPr lang="en-US" dirty="0" err="1"/>
              <a:t>hals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mond</a:t>
            </a:r>
            <a:r>
              <a:rPr lang="en-US" dirty="0"/>
              <a:t> </a:t>
            </a:r>
            <a:r>
              <a:rPr lang="en-US" dirty="0" err="1"/>
              <a:t>wijder</a:t>
            </a:r>
            <a:endParaRPr lang="en-US" dirty="0"/>
          </a:p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noem</a:t>
            </a:r>
            <a:r>
              <a:rPr lang="en-US" dirty="0"/>
              <a:t> je </a:t>
            </a:r>
            <a:r>
              <a:rPr lang="en-US" dirty="0" err="1"/>
              <a:t>ontsluiting</a:t>
            </a:r>
            <a:endParaRPr lang="en-US" dirty="0"/>
          </a:p>
          <a:p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 de </a:t>
            </a:r>
            <a:r>
              <a:rPr lang="en-US" dirty="0" err="1"/>
              <a:t>uitdrijving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weeen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steedskrachtiger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persweeen</a:t>
            </a:r>
            <a:r>
              <a:rPr lang="en-US" dirty="0"/>
              <a:t> </a:t>
            </a:r>
            <a:r>
              <a:rPr lang="en-US" dirty="0" err="1"/>
              <a:t>genoemt</a:t>
            </a:r>
            <a:endParaRPr lang="en-US" dirty="0"/>
          </a:p>
          <a:p>
            <a:r>
              <a:rPr lang="en-US" dirty="0"/>
              <a:t>Door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persweeen</a:t>
            </a:r>
            <a:r>
              <a:rPr lang="en-US" dirty="0"/>
              <a:t> wort de baby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gedrukt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18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DF6EC-2A70-40D5-8E93-EAFF17B0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indaling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EFE9B-B3DD-42A7-AC69-22668F4D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4A59E4-9128-4FF1-A3F2-D25B572B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38287"/>
            <a:ext cx="8686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C5315-1CC1-4238-B04E-03D77C70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ontsluiting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4C41AD-3CFD-4533-A3DC-1F4EDCAB7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578358"/>
            <a:ext cx="10179050" cy="3009384"/>
          </a:xfrm>
        </p:spPr>
      </p:pic>
    </p:spTree>
    <p:extLst>
      <p:ext uri="{BB962C8B-B14F-4D97-AF65-F5344CB8AC3E}">
        <p14:creationId xmlns:p14="http://schemas.microsoft.com/office/powerpoint/2010/main" val="23615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33EA-96DB-4A0F-A108-45713C4D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uitdrijving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CAC577-BE9B-4394-B72B-10EBB295D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853116"/>
            <a:ext cx="10179050" cy="2459868"/>
          </a:xfrm>
        </p:spPr>
      </p:pic>
    </p:spTree>
    <p:extLst>
      <p:ext uri="{BB962C8B-B14F-4D97-AF65-F5344CB8AC3E}">
        <p14:creationId xmlns:p14="http://schemas.microsoft.com/office/powerpoint/2010/main" val="279441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E91F7-E63B-48FC-AED8-BA431E84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Ligging</a:t>
            </a:r>
            <a:r>
              <a:rPr lang="en-US" dirty="0"/>
              <a:t> van de </a:t>
            </a:r>
            <a:r>
              <a:rPr lang="en-US" dirty="0" err="1"/>
              <a:t>foetus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127333-9EC5-4BE5-A0D3-889FBA05D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574264"/>
            <a:ext cx="10179050" cy="3017571"/>
          </a:xfrm>
        </p:spPr>
      </p:pic>
    </p:spTree>
    <p:extLst>
      <p:ext uri="{BB962C8B-B14F-4D97-AF65-F5344CB8AC3E}">
        <p14:creationId xmlns:p14="http://schemas.microsoft.com/office/powerpoint/2010/main" val="10032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AD6F9-5233-4108-A3EF-5B0D2109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geboorte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44C7B-023A-4EFB-9DF0-6C897547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64921"/>
            <a:ext cx="10178322" cy="4714671"/>
          </a:xfrm>
        </p:spPr>
        <p:txBody>
          <a:bodyPr/>
          <a:lstStyle/>
          <a:p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geboorte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baarmoeder</a:t>
            </a:r>
            <a:endParaRPr lang="en-US" dirty="0"/>
          </a:p>
          <a:p>
            <a:r>
              <a:rPr lang="en-US" dirty="0"/>
              <a:t>Placenta/</a:t>
            </a:r>
            <a:r>
              <a:rPr lang="en-US" dirty="0" err="1"/>
              <a:t>moederkoek</a:t>
            </a:r>
            <a:endParaRPr lang="en-US" dirty="0"/>
          </a:p>
          <a:p>
            <a:r>
              <a:rPr lang="en-US" dirty="0" err="1"/>
              <a:t>Deeltje</a:t>
            </a:r>
            <a:r>
              <a:rPr lang="en-US" dirty="0"/>
              <a:t> van de </a:t>
            </a:r>
            <a:r>
              <a:rPr lang="en-US" dirty="0" err="1"/>
              <a:t>navelstreng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vruchtvliezen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87732-41F7-44CA-AF75-FF767EFD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954659"/>
            <a:ext cx="113538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8FFFA-655D-427B-A793-FD9C058D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ontwikkeling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C1D1C3-AD43-4654-8C42-ED484A118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113" y="1128451"/>
            <a:ext cx="8356209" cy="5698618"/>
          </a:xfrm>
        </p:spPr>
      </p:pic>
    </p:spTree>
    <p:extLst>
      <p:ext uri="{BB962C8B-B14F-4D97-AF65-F5344CB8AC3E}">
        <p14:creationId xmlns:p14="http://schemas.microsoft.com/office/powerpoint/2010/main" val="39981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FFD2DC-B8FF-4699-AC35-C2536B4A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Levensfaze’s</a:t>
            </a:r>
            <a:endParaRPr lang="nl-NL" sz="1900">
              <a:solidFill>
                <a:schemeClr val="accent1"/>
              </a:solidFill>
            </a:endParaRP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5146FC3B-5F48-47A6-A3CF-C31E3850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2" y="643464"/>
            <a:ext cx="5960783" cy="5260391"/>
          </a:xfrm>
          <a:prstGeom prst="rect">
            <a:avLst/>
          </a:prstGeom>
        </p:spPr>
      </p:pic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6DEAAD0C-25AD-4532-B98F-04F8C2DA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640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5927DBCD094E9366F15B570DC0E4" ma:contentTypeVersion="6" ma:contentTypeDescription="Een nieuw document maken." ma:contentTypeScope="" ma:versionID="15e7a2ee685dc71ee592e93b7d31986e">
  <xsd:schema xmlns:xsd="http://www.w3.org/2001/XMLSchema" xmlns:xs="http://www.w3.org/2001/XMLSchema" xmlns:p="http://schemas.microsoft.com/office/2006/metadata/properties" xmlns:ns3="95eec5a7-39af-4478-ac3b-3bb7b3563572" xmlns:ns4="ac668a5e-a364-44e7-b732-a9045d70720a" targetNamespace="http://schemas.microsoft.com/office/2006/metadata/properties" ma:root="true" ma:fieldsID="fe6ada0e544aa9c7c8ba92a47cd7980f" ns3:_="" ns4:_="">
    <xsd:import namespace="95eec5a7-39af-4478-ac3b-3bb7b3563572"/>
    <xsd:import namespace="ac668a5e-a364-44e7-b732-a9045d7072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ec5a7-39af-4478-ac3b-3bb7b3563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8a5e-a364-44e7-b732-a9045d707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3B9644-56A4-433B-8304-8D9AB11EE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ec5a7-39af-4478-ac3b-3bb7b3563572"/>
    <ds:schemaRef ds:uri="ac668a5e-a364-44e7-b732-a9045d707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918208-564F-42AA-85DF-6A8B0ED43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007E97-8B1D-4D6C-A746-8EAC01AA970F}">
  <ds:schemaRefs>
    <ds:schemaRef ds:uri="95eec5a7-39af-4478-ac3b-3bb7b356357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c668a5e-a364-44e7-b732-a9045d70720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Breedbeeld</PresentationFormat>
  <Paragraphs>23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Thema 2 basisstof 6</vt:lpstr>
      <vt:lpstr>Voor en tijdens de bevalling </vt:lpstr>
      <vt:lpstr>indaling</vt:lpstr>
      <vt:lpstr>ontsluiting</vt:lpstr>
      <vt:lpstr>uitdrijving</vt:lpstr>
      <vt:lpstr>Ligging van de foetus</vt:lpstr>
      <vt:lpstr>na de geboorte</vt:lpstr>
      <vt:lpstr>ontwikkeling</vt:lpstr>
      <vt:lpstr>Levensfaze’s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basisstof 6</dc:title>
  <dc:creator>Sjoerd Paauwe</dc:creator>
  <cp:lastModifiedBy>Sjoerd Paauwe</cp:lastModifiedBy>
  <cp:revision>1</cp:revision>
  <dcterms:created xsi:type="dcterms:W3CDTF">2020-12-12T17:26:37Z</dcterms:created>
  <dcterms:modified xsi:type="dcterms:W3CDTF">2020-12-12T17:28:20Z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0x010100977C5927DBCD094E9366F15B570DC0E4</vt:lpwstr>
  </property>
</Properties>
</file>